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3.jpeg" ContentType="image/jpeg"/>
  <Override PartName="/ppt/media/image12.jpeg" ContentType="image/jpeg"/>
  <Override PartName="/ppt/media/image9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11.jpeg" ContentType="image/jpeg"/>
  <Override PartName="/ppt/media/image5.jpeg" ContentType="image/jpeg"/>
  <Override PartName="/ppt/media/image10.jpeg" ContentType="image/jpeg"/>
  <Override PartName="/ppt/media/image4.jpeg" ContentType="image/jpeg"/>
  <Override PartName="/ppt/media/image3.jpeg" ContentType="image/jpeg"/>
  <Override PartName="/ppt/media/image2.jpeg" ContentType="image/jpeg"/>
  <Override PartName="/ppt/media/image1.jpeg" ContentType="image/jpeg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 style du 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D057646-7103-4D06-BA42-1C64DD51337C}" type="datetime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31/05/2019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3775397-E48C-422F-BE88-AE6DA67C85E8}" type="slidenum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 style du 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A8DAF1E-09B3-4123-B569-70F472D1FBE6}" type="datetime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31/05/2019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255A6EA-A296-4B60-B752-F74A7A8CAE34}" type="slidenum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360" y="153720"/>
            <a:ext cx="9143640" cy="675828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7651440" y="626400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CC528730-99DB-445B-858D-2FCB62CB0878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360" y="9720"/>
            <a:ext cx="9143640" cy="67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72360" y="88200"/>
            <a:ext cx="9143640" cy="67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9143640" cy="67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360" y="72000"/>
            <a:ext cx="9143640" cy="67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Recherche pédagogique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 niveau national INRDP chargé de coordonner l’opération avec la section informatique et enseignement (banque de 400 logiciels pédagogiques de 1970 à 1980).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Claude Pair est le premier directeur de l’IREM (institut de recherche en enseignement des mathématiques) de Nancy en 1971.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Nombreux groupes de travail avec les professeurs de mathématiques formés.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Suite dans toutes les disciplines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Logiciels de simulation en  optique et mécanique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Logiciel d’apprentissage à la lecture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Logiciel de carographie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Études de climats.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Formation dans les lycées et collèges par les collègues formés au stage « lourd »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Arrêt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1975 suppression du plan calcul et de la mission à l’informatique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1976 arrêt de la formation des enseignants à l’IUT.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Mission d’évaluation à l’INRP de l’expérience des 58 lycées.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Chacun continue sa recherche et à faire des formations.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1979 le retour</a:t>
            </a:r>
            <a:br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Opération  1000 micros puis 10000 micros avec du nouveau matériel Logabax, REE, …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Langage Basic puis de nouveau le LSE.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TO7 dans les collèges.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Septembre 1979 nouvelle formation de trois semaines au nouveau matériel avec les anciens stagiaires.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Février 1981 nouvelle formation « lourde » à l’IUT d’informatique de Nancy.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1981 nouveau départ 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Claude Pair directeur des lycées depuis 1981 continue à soutenir notre action.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 octobre 1981 le rapport « Pair Le Corre »  propose trois niveaux de  formation sous la responsabilité de l’enseignement supérieur.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Expérimentation d’un enseignement de l’informatique au lycée (création de l’option informatique en classe de seconde dans certains lycées équipés de l’académie).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0" y="144000"/>
            <a:ext cx="9143640" cy="67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Suite et changements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1983-1984 micro-ordinateurs avec MSDO et compatibles IBM-PC.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Logiciels réécrits par des éditeurs privés.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Équipement petit à petit des lycées, des lycées professionnels, des collèges et des écoles.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1994-1995 arrivée des réseaux un premier serveur internet installé au CIRIL.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stages de formation sont intégrés à ceux de la MAFPEN, puis des IUFM.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Évolution rapide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1994-1995 une cellule administrative créé au rectorat avec de nombreux collègues formés (jusqu’à 25 enseignants)gère les crédits, les décharges, les machines.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Monsieur Le recteur Losfeld inaugure les nouveaux locaux à Santifontaine.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 à l’université </a:t>
            </a:r>
            <a:br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1967 création de l’IUT d’informatiqueavec rapidement un ICL 1901T (compilateurs fortran et cobol).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la faculté des sciences de Nancy création en 1969 de la licence et de la maitrise d’informatique.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Claude Pair du ministère n’oublie pas sa Lorraine natale er permet la création de la filière electronque avec la plan Fabius.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Généralisation des enseignements de l’informatique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Initialisation sous différentes formes dans les DEUG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Création des MIAGE, DEA, cycles CNAM au CUCES, des DESS;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Installation à Nancy de l’INRIA, de l’INIST et à Metz de supelec, et des arts et métiers.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Regroupement des filières électroniques  au sein d’un institut l’ISIAL.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Toujours plus loin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1990 création de l’école d’ingénieurs qui deviendra plus tard Télécom-Nancy.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0" y="45720"/>
            <a:ext cx="9143640" cy="67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501200" y="288000"/>
            <a:ext cx="8002800" cy="1785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60" y="216000"/>
            <a:ext cx="9143640" cy="67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445200" y="3422880"/>
            <a:ext cx="8362800" cy="4281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360" y="72000"/>
            <a:ext cx="9143640" cy="67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445200" y="3422880"/>
            <a:ext cx="8362800" cy="4281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7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445200" y="3422880"/>
            <a:ext cx="8362800" cy="4281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7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72360" y="0"/>
            <a:ext cx="9143640" cy="67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9143640" cy="67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Application>LibreOffice/5.3.7.2$MacOSX_X86_64 LibreOffice_project/6b8ed514a9f8b44d37a1b96673cbbdd077e24059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2019-05-04T12:52:16Z</dcterms:created>
  <dc:creator>Brigitte</dc:creator>
  <dc:description/>
  <dc:language>fr-FR</dc:language>
  <cp:lastModifiedBy/>
  <cp:lastPrinted>2019-05-31T16:22:11Z</cp:lastPrinted>
  <dcterms:modified xsi:type="dcterms:W3CDTF">2019-05-31T22:26:57Z</dcterms:modified>
  <cp:revision>24</cp:revision>
  <dc:subject/>
  <dc:title>L’informatique dans l’enseignement secondaire à Nancy avec Claude Pair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